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403" autoAdjust="0"/>
    <p:restoredTop sz="92000" autoAdjust="0"/>
  </p:normalViewPr>
  <p:slideViewPr>
    <p:cSldViewPr showGuides="1">
      <p:cViewPr>
        <p:scale>
          <a:sx n="100" d="100"/>
          <a:sy n="100" d="100"/>
        </p:scale>
        <p:origin x="2244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235664284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920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1,84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18,4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824536" cy="1785104"/>
          </a:xfrm>
          <a:prstGeom prst="rect">
            <a:avLst/>
          </a:prstGeom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</a:t>
            </a:r>
          </a:p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latin typeface="Times New Roman" pitchFamily="18" charset="0"/>
                <a:cs typeface="Times New Roman" pitchFamily="18" charset="0"/>
              </a:rPr>
              <a:t>14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с 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13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апреля до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20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ч. </a:t>
            </a:r>
            <a:r>
              <a:rPr lang="ru-RU" altLang="ru-RU" sz="1100" b="1" dirty="0" smtClean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14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небольшой дождь. Ночью и утром туман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юго-восточный с переходом на юго-западный 9-14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1-3 мороза,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10-12 тепла.</a:t>
            </a:r>
          </a:p>
          <a:p>
            <a:pPr indent="180975" algn="ctr">
              <a:tabLst>
                <a:tab pos="182563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Прогноз на ночь 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с 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14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 08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1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5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altLang="ru-RU" sz="1100" b="1" dirty="0">
              <a:solidFill>
                <a:srgbClr val="000000"/>
              </a:solidFill>
              <a:latin typeface="Times New Roman" pitchFamily="18" charset="0"/>
              <a:ea typeface="宋体" panose="02010600030101010101" pitchFamily="2" charset="-122"/>
              <a:cs typeface="Times New Roman" pitchFamily="18" charset="0"/>
              <a:sym typeface="+mn-ea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Ветер северный, северо-восточный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15-20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0-2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апреля, 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/О.Чумакова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20949</TotalTime>
  <Words>589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8267</cp:revision>
  <cp:lastPrinted>2021-07-01T03:56:27Z</cp:lastPrinted>
  <dcterms:created xsi:type="dcterms:W3CDTF">2018-03-27T06:03:00Z</dcterms:created>
  <dcterms:modified xsi:type="dcterms:W3CDTF">2026-04-13T08:54:38Z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