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001590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5-10 м/с. Температура воздуха ночью 8-10, днем                    24-26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15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9-14, днем порывы 15-20 м/с. Температура воздуха 9-11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31363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794933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5789</TotalTime>
  <Words>621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1128</cp:revision>
  <cp:lastPrinted>2021-07-01T03:56:27Z</cp:lastPrinted>
  <dcterms:created xsi:type="dcterms:W3CDTF">2024-09-22T07:48:17Z</dcterms:created>
  <dcterms:modified xsi:type="dcterms:W3CDTF">2026-04-13T09:38:31Z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