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2614298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103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апреля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358637"/>
            <a:ext cx="4395582" cy="1954381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апреля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14 апреля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переменный 3-8 м/с. Температура воздуха ночью 2-4 мороза, днем 9-11 тепла.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15 апреля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 апреля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южный 7-12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2-4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1890030"/>
              </p:ext>
            </p:extLst>
          </p:nvPr>
        </p:nvGraphicFramePr>
        <p:xfrm>
          <a:off x="5149471" y="3876544"/>
          <a:ext cx="4415373" cy="2240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253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69262" y="2205940"/>
            <a:ext cx="4395582" cy="93871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сутки 14 апреля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 15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сутки 14 апреля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 15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66381" y="3120676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Головченко Е.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56569</TotalTime>
  <Words>654</Words>
  <Application>Microsoft Office PowerPoint</Application>
  <PresentationFormat>Лист A4 (210x297 мм)</PresentationFormat>
  <Paragraphs>107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7982</cp:revision>
  <cp:lastPrinted>2025-08-12T06:13:34Z</cp:lastPrinted>
  <dcterms:created xsi:type="dcterms:W3CDTF">2018-03-27T06:03:00Z</dcterms:created>
  <dcterms:modified xsi:type="dcterms:W3CDTF">2026-04-13T06:49:37Z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