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09" d="100"/>
          <a:sy n="109" d="100"/>
        </p:scale>
        <p:origin x="211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80207760"/>
              </p:ext>
            </p:extLst>
          </p:nvPr>
        </p:nvGraphicFramePr>
        <p:xfrm>
          <a:off x="120687" y="2508121"/>
          <a:ext cx="4808984" cy="2117169"/>
        </p:xfrm>
        <a:graphic>
          <a:graphicData uri="http://schemas.openxmlformats.org/drawingml/2006/table">
            <a:tbl>
              <a:tblPr/>
              <a:tblGrid>
                <a:gridCol w="480898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171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103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апреля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5900"/>
            <a:ext cx="462245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апреля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13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 </a:t>
            </a:r>
          </a:p>
          <a:p>
            <a:pPr indent="360363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восточный, юго-восточный 7-12 м/с. Температура воздуха ночью 11-13, днем                25-27 тепла.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15 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15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indent="360363" algn="just"/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восточный, северо-восточный 7-12 м/с. Температура воздуха 11-13 тепла.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498008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13 апреля 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4144980"/>
              </p:ext>
            </p:extLst>
          </p:nvPr>
        </p:nvGraphicFramePr>
        <p:xfrm>
          <a:off x="5049291" y="3985118"/>
          <a:ext cx="4613617" cy="2407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91941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31083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31083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24002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pPr algn="ctr"/>
                      <a:r>
                        <a:rPr lang="kk-KZ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170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8805" y="2199904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3603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апреля,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15 апреля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В целом по городу ожидается пониженный уровень загрязнения воздуха.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9814" y="3188474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Тілеубергенова А.А./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Сұлтанова Н.А.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03016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4882412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64072</TotalTime>
  <Words>640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6989</cp:revision>
  <cp:lastPrinted>2021-02-03T11:37:00Z</cp:lastPrinted>
  <dcterms:created xsi:type="dcterms:W3CDTF">2018-03-27T06:03:00Z</dcterms:created>
  <dcterms:modified xsi:type="dcterms:W3CDTF">2026-04-13T07:16:48Z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