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11526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20175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северо-восточный 8-13 м/с. Температура воздуха ночью 10-12, днем 26-28 тепла.</a:t>
            </a:r>
          </a:p>
          <a:p>
            <a:pPr lvl="0" indent="180975"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indent="27305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11-13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651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4029</cp:revision>
  <cp:lastPrinted>2021-07-01T03:56:27Z</cp:lastPrinted>
  <dcterms:created xsi:type="dcterms:W3CDTF">2018-03-27T06:03:00Z</dcterms:created>
  <dcterms:modified xsi:type="dcterms:W3CDTF">2026-04-13T07:24:45Z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