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14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14 апреля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730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7-12 м/с. Температура воздуха ночью 2-4, днем 21-23 тепла. 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15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апреля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15 апреля</a:t>
            </a:r>
          </a:p>
          <a:p>
            <a:pPr lvl="0" indent="27305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             7-12 м/с. Температура воздуха 1-3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22587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5676</cp:revision>
  <cp:lastPrinted>2021-07-01T03:56:27Z</cp:lastPrinted>
  <dcterms:created xsi:type="dcterms:W3CDTF">2018-03-27T06:03:00Z</dcterms:created>
  <dcterms:modified xsi:type="dcterms:W3CDTF">2026-04-13T07:22:28Z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