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81062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5-10 м/с. Температура воздуха ночью 1-3,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(преимущественно дождь), днем дождь, гроза. Ветер северный, северо-восточный 9-14 м/с. Температура воздуха 2-4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14570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28675</TotalTime>
  <Words>678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5346</cp:revision>
  <cp:lastPrinted>2021-07-01T03:56:27Z</cp:lastPrinted>
  <dcterms:created xsi:type="dcterms:W3CDTF">2018-03-27T06:03:00Z</dcterms:created>
  <dcterms:modified xsi:type="dcterms:W3CDTF">2026-04-13T09:39:23Z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