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656337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ночью и утром осадки (дождь, снег), гололед. Ветер северо-западный с переходом на юго-западный                 5-10 м/с.  Температура воздуха ночью 0-2 мороза, днем 7-9 тепла. </a:t>
            </a:r>
          </a:p>
          <a:p>
            <a:pPr lvl="0" algn="just"/>
            <a:endParaRPr lang="ru-RU" sz="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Ветер северо-западный 4-9 м/с. Температура воздуха 2-4 мороза.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61801" y="336682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515652"/>
              </p:ext>
            </p:extLst>
          </p:nvPr>
        </p:nvGraphicFramePr>
        <p:xfrm>
          <a:off x="5072340" y="4195103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64545" y="236291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21406</TotalTime>
  <Words>637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4218</cp:revision>
  <cp:lastPrinted>2021-10-14T11:15:53Z</cp:lastPrinted>
  <dcterms:created xsi:type="dcterms:W3CDTF">2018-03-27T06:03:00Z</dcterms:created>
  <dcterms:modified xsi:type="dcterms:W3CDTF">2026-04-13T08:24:43Z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