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386449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№103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14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апреля</a:t>
            </a:r>
          </a:p>
          <a:p>
            <a:pPr indent="177800"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     5-10 м/с. Температура воздуха ночью 8-10, днем 16-18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                           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15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ctr">
              <a:tabLst>
                <a:tab pos="3411538" algn="l"/>
              </a:tabLst>
            </a:pP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 северный, северо-восточный  9-14 м/с. Температура воздуха 6-8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13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378941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06529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28117</TotalTime>
  <Words>631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5239</cp:revision>
  <cp:lastPrinted>2021-07-01T03:56:27Z</cp:lastPrinted>
  <dcterms:created xsi:type="dcterms:W3CDTF">2018-03-27T06:03:00Z</dcterms:created>
  <dcterms:modified xsi:type="dcterms:W3CDTF">2026-04-13T09:39:04Z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