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70833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 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5-10 м/с. Температура воздуха ночью 1-3, днем 13-15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indent="17780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(преимущественно дождь), днем дождь, гроза. Ветер северный, северо-восточный 9-14 м/с. Температура воздуха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8562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25721</TotalTime>
  <Words>633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5185</cp:revision>
  <cp:lastPrinted>2021-07-01T03:56:27Z</cp:lastPrinted>
  <dcterms:created xsi:type="dcterms:W3CDTF">2018-03-27T06:03:00Z</dcterms:created>
  <dcterms:modified xsi:type="dcterms:W3CDTF">2026-04-13T09:40:04Z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