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7139863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небольшой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тепла.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7-12,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тепла.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156131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8805" y="219990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апреля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64184</TotalTime>
  <Words>617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6992</cp:revision>
  <cp:lastPrinted>2021-02-03T11:37:00Z</cp:lastPrinted>
  <dcterms:created xsi:type="dcterms:W3CDTF">2018-03-27T06:03:00Z</dcterms:created>
  <dcterms:modified xsi:type="dcterms:W3CDTF">2026-04-14T07:46:10Z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