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85443873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№104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15 апреля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с 20 ч. 14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небольшой дождь, гроза. Ветер северо-восточный ночью 5-10, днем 9-14, порывы 15-20 м/с. Температура воздуха ночью 9-11, днем 20-22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ночь 16 апреля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08 ч. 16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гроза.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восточный 9-14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5-7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413337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9015519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Буланбаева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5789</TotalTime>
  <Words>558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1130</cp:revision>
  <cp:lastPrinted>2021-07-01T03:56:27Z</cp:lastPrinted>
  <dcterms:created xsi:type="dcterms:W3CDTF">2024-09-22T07:48:17Z</dcterms:created>
  <dcterms:modified xsi:type="dcterms:W3CDTF">2026-04-14T09:14:48Z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