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3410105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104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апреля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411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15 апреля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апреля до 20 ч. 15 апреля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ночью и утром осадки ( преимущественно дождь), туман. Ветер северо-восточный 7-12, днем порывы 15-20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4-6,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 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16 апреля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апреля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0-2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14 апреля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5654908"/>
              </p:ext>
            </p:extLst>
          </p:nvPr>
        </p:nvGraphicFramePr>
        <p:xfrm>
          <a:off x="5028643" y="4409478"/>
          <a:ext cx="4691064" cy="20808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Н. Казиева/ 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35007</TotalTime>
  <Words>581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5630</cp:revision>
  <cp:lastPrinted>2025-12-12T07:56:19Z</cp:lastPrinted>
  <dcterms:created xsi:type="dcterms:W3CDTF">2018-03-27T06:03:00Z</dcterms:created>
  <dcterms:modified xsi:type="dcterms:W3CDTF">2026-04-14T08:10:39Z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