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968564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№104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 конце дня дождь, гроза. Ветер северный, северо-восточный ночью 2-7, днем 9-14 м/с. Температура воздуха ночью 3-5,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осадки (дождь, снег),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4562" y="2412544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апреля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15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16 апреля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364980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72513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28614</TotalTime>
  <Words>665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5347</cp:revision>
  <cp:lastPrinted>2021-07-01T03:56:27Z</cp:lastPrinted>
  <dcterms:created xsi:type="dcterms:W3CDTF">2018-03-27T06:03:00Z</dcterms:created>
  <dcterms:modified xsi:type="dcterms:W3CDTF">2026-04-14T08:57:24Z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