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3774" y="-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99198087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№104 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233520"/>
            <a:ext cx="4876380" cy="120032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 конце дня дождь, гроза. Ветер северный, северо-восточный ночью 2-7, днем 9-14 м/с. Температура воздуха ночью 3-5, днем 13-15 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16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снег), гололед. Ветер  северо-восточный  9-14, порывы 15-20 м/с. Температура воздуха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0-2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266693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3551687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25720</TotalTime>
  <Words>620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5186</cp:revision>
  <cp:lastPrinted>2021-07-01T03:56:27Z</cp:lastPrinted>
  <dcterms:created xsi:type="dcterms:W3CDTF">2018-03-27T06:03:00Z</dcterms:created>
  <dcterms:modified xsi:type="dcterms:W3CDTF">2026-04-14T08:57:41Z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