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1882579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15 апреля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ночью дождь, гроза, шквал. Временами пыльная буря.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16-18 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16 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489430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5760123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15995</TotalTime>
  <Words>543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4103</cp:revision>
  <cp:lastPrinted>2021-07-01T03:56:27Z</cp:lastPrinted>
  <dcterms:created xsi:type="dcterms:W3CDTF">2018-03-27T06:03:00Z</dcterms:created>
  <dcterms:modified xsi:type="dcterms:W3CDTF">2026-04-14T06:06:31Z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