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3106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15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ч. 14 апреля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15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северный ночью 9-14, днем 15-20 м/с. Температура воздуха ночью 1 мороза-1 тепла, днем 5-7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16 апреля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15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 3-5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апреля, ночью 16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20951</TotalTime>
  <Words>640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8270</cp:revision>
  <cp:lastPrinted>2021-07-01T03:56:27Z</cp:lastPrinted>
  <dcterms:created xsi:type="dcterms:W3CDTF">2018-03-27T06:03:00Z</dcterms:created>
  <dcterms:modified xsi:type="dcterms:W3CDTF">2026-04-14T06:33:11Z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