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179398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6865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57480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 Ветер северо-западный 9-14, порывы 15-20, днем временами 25 м/с. Температура воздуха ночью и днем 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29477</TotalTime>
  <Words>580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4221</cp:revision>
  <cp:lastPrinted>2021-10-15T03:50:29Z</cp:lastPrinted>
  <dcterms:created xsi:type="dcterms:W3CDTF">2018-03-27T06:03:00Z</dcterms:created>
  <dcterms:modified xsi:type="dcterms:W3CDTF">2026-04-14T07:07:58Z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