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6" d="100"/>
          <a:sy n="76" d="100"/>
        </p:scale>
        <p:origin x="57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72579091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№104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958926388"/>
              </p:ext>
            </p:extLst>
          </p:nvPr>
        </p:nvGraphicFramePr>
        <p:xfrm>
          <a:off x="5046663" y="627841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«ПДК согласно 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1126" y="3700567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Облачно, днем осадки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(дождь,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снег).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5-10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</a:p>
          <a:p>
            <a:pPr lvl="0" algn="just"/>
            <a:endParaRPr lang="ru-RU" sz="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Облачно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снег.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5-10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 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61801" y="336682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6675498"/>
              </p:ext>
            </p:extLst>
          </p:nvPr>
        </p:nvGraphicFramePr>
        <p:xfrm>
          <a:off x="5072340" y="4195103"/>
          <a:ext cx="4657539" cy="20153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21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986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547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6462"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0,171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53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0,869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0,174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1164147"/>
                  </a:ext>
                </a:extLst>
              </a:tr>
            </a:tbl>
          </a:graphicData>
        </a:graphic>
      </p:graphicFrame>
      <p:sp>
        <p:nvSpPr>
          <p:cNvPr id="23" name="TextBox 13"/>
          <p:cNvSpPr txBox="1"/>
          <p:nvPr/>
        </p:nvSpPr>
        <p:spPr>
          <a:xfrm>
            <a:off x="5064545" y="2362919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В. Клинка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7В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159" y="600907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/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рнст Л.В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263030744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7772727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lab_vko@meteo.kz</a:t>
                      </a:r>
                      <a:endParaRPr lang="en-US" altLang="x-none" sz="800" b="1" i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208-664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21413</TotalTime>
  <Words>590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Любовь Владимировна Эрнст</cp:lastModifiedBy>
  <cp:revision>4220</cp:revision>
  <cp:lastPrinted>2021-10-14T11:15:53Z</cp:lastPrinted>
  <dcterms:created xsi:type="dcterms:W3CDTF">2018-03-27T06:03:00Z</dcterms:created>
  <dcterms:modified xsi:type="dcterms:W3CDTF">2026-04-14T06:09:37Z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