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01" d="100"/>
          <a:sy n="101" d="100"/>
        </p:scale>
        <p:origin x="120" y="36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104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14 апреля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15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14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15 апреля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kk-KZ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</a:t>
            </a:r>
            <a:r>
              <a:rPr lang="kk-KZ" dirty="0">
                <a:solidFill>
                  <a:schemeClr val="tx1"/>
                </a:solidFill>
              </a:rPr>
              <a:t>сть</a:t>
            </a:r>
            <a:r>
              <a:rPr lang="ru-RU" dirty="0">
                <a:solidFill>
                  <a:schemeClr val="tx1"/>
                </a:solidFill>
              </a:rPr>
              <a:t>, в конце дня дождь, гроза. Ветер </a:t>
            </a:r>
            <a:r>
              <a:rPr lang="kk-KZ" dirty="0">
                <a:solidFill>
                  <a:schemeClr val="tx1"/>
                </a:solidFill>
              </a:rPr>
              <a:t>юго-восточный 3-8, днем порывы 13-18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9-11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kk-KZ" dirty="0">
                <a:solidFill>
                  <a:schemeClr val="tx1"/>
                </a:solidFill>
              </a:rPr>
              <a:t>22-24 тепла</a:t>
            </a:r>
            <a:r>
              <a:rPr lang="kk-KZ" dirty="0" smtClean="0">
                <a:solidFill>
                  <a:schemeClr val="tx1"/>
                </a:solidFill>
              </a:rPr>
              <a:t>.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16 апреля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15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16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временами дождь, гроза.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3-8, временами 15-18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smtClean="0">
                <a:solidFill>
                  <a:schemeClr val="tx1"/>
                </a:solidFill>
              </a:rPr>
              <a:t>воздуха </a:t>
            </a:r>
            <a:r>
              <a:rPr lang="ru-RU" sz="1100" smtClean="0">
                <a:solidFill>
                  <a:schemeClr val="tx1"/>
                </a:solidFill>
              </a:rPr>
              <a:t>9-11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9487189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14 апреля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29269</TotalTime>
  <Words>791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7106</cp:revision>
  <cp:lastPrinted>2021-07-01T09:11:30Z</cp:lastPrinted>
  <dcterms:created xsi:type="dcterms:W3CDTF">2018-03-27T06:03:00Z</dcterms:created>
  <dcterms:modified xsi:type="dcterms:W3CDTF">2026-04-14T06:21:00Z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