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8696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Облачно, днем дождь, гроза, шквал,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южный ночью 9-14 м/с, днем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днем 13-15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4894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5361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15997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4104</cp:revision>
  <cp:lastPrinted>2021-07-01T03:56:27Z</cp:lastPrinted>
  <dcterms:created xsi:type="dcterms:W3CDTF">2018-03-27T06:03:00Z</dcterms:created>
  <dcterms:modified xsi:type="dcterms:W3CDTF">2026-04-15T07:06:22Z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