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№105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апреля 2026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</a:t>
            </a: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16 апреля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15 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16 апреля</a:t>
            </a:r>
          </a:p>
          <a:p>
            <a:pPr lvl="0" algn="ctr"/>
            <a:endParaRPr lang="ru-RU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блачно, временами дождь, гроза.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7-12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17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-19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 </a:t>
            </a:r>
          </a:p>
          <a:p>
            <a:pPr lvl="0" algn="ctr"/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ночь 17 апреля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16 апреля до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08 ч 17 апреля</a:t>
            </a:r>
          </a:p>
          <a:p>
            <a:pPr lvl="0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блачно, дождь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о-западный 7-12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95876" y="2500306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5167314" y="3500438"/>
            <a:ext cx="45005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Талдыкорган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апреля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167314" y="4000504"/>
          <a:ext cx="4513543" cy="18154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129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734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6092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2428868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Айтуган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Конысбекова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22599</TotalTime>
  <Words>544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5679</cp:revision>
  <cp:lastPrinted>2021-07-01T03:56:27Z</cp:lastPrinted>
  <dcterms:created xsi:type="dcterms:W3CDTF">2018-03-27T06:03:00Z</dcterms:created>
  <dcterms:modified xsi:type="dcterms:W3CDTF">2026-04-15T07:47:40Z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