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42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871571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(дождь, снег), гололед.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17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17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11078" y="33362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043550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09710" y="236114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21660</TotalTime>
  <Words>591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4250</cp:revision>
  <cp:lastPrinted>2021-07-01T03:56:27Z</cp:lastPrinted>
  <dcterms:created xsi:type="dcterms:W3CDTF">2018-03-27T06:03:00Z</dcterms:created>
  <dcterms:modified xsi:type="dcterms:W3CDTF">2026-04-15T08:46:14Z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