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89633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гололед. Ветер юго-восточный с переходом на северо-западный 4-9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0-2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3-5 тепла. </a:t>
            </a:r>
            <a:endPara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17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44880" y="318570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471496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34084" y="228328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28137</TotalTime>
  <Words>674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4743</cp:revision>
  <cp:lastPrinted>2026-04-01T06:23:53Z</cp:lastPrinted>
  <dcterms:created xsi:type="dcterms:W3CDTF">2018-03-27T06:03:00Z</dcterms:created>
  <dcterms:modified xsi:type="dcterms:W3CDTF">2026-04-15T08:31:21Z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