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710" y="4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27860" y="990639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42859418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№105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апреля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16 апреля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с 20 ч. 15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16 апреля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днем дождь, гроза. Ветер северо-восточный 9-14 м/с. Температура воздуха ночью 5-7, днем 13-15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ночь 17 апреля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16 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по 08 ч. 17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апреля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северо-восточный с переходом на 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6503731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0239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Ж.А./Барышева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5842</TotalTime>
  <Words>553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1129</cp:revision>
  <cp:lastPrinted>2021-07-01T03:56:27Z</cp:lastPrinted>
  <dcterms:created xsi:type="dcterms:W3CDTF">2024-09-22T07:48:17Z</dcterms:created>
  <dcterms:modified xsi:type="dcterms:W3CDTF">2026-04-15T08:20:36Z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