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5877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39538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93543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Ветер северо-западный 9-14, порывы 15-20 м/с. Температура воздуха ночью и днем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35747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29488</TotalTime>
  <Words>578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4222</cp:revision>
  <cp:lastPrinted>2021-10-15T03:50:29Z</cp:lastPrinted>
  <dcterms:created xsi:type="dcterms:W3CDTF">2018-03-27T06:03:00Z</dcterms:created>
  <dcterms:modified xsi:type="dcterms:W3CDTF">2026-04-15T07:04:33Z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