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42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50420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(дождь, снег), гололед. Ветер юго-восточный с переходом на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     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17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17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2-7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61801" y="336682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8553896"/>
              </p:ext>
            </p:extLst>
          </p:nvPr>
        </p:nvGraphicFramePr>
        <p:xfrm>
          <a:off x="5072340" y="4195103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61164147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61801" y="243130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21414</TotalTime>
  <Words>592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4223</cp:revision>
  <cp:lastPrinted>2021-10-14T11:15:53Z</cp:lastPrinted>
  <dcterms:created xsi:type="dcterms:W3CDTF">2018-03-27T06:03:00Z</dcterms:created>
  <dcterms:modified xsi:type="dcterms:W3CDTF">2026-04-15T08:35:04Z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