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511297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№105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осадки, временами сильные осадки (дождь, снег), гололед. Ветер северо-восточный 9-14, порывы 15-20 м/с. Температура воздуха ночью 0-2 мороза, днем 0-2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сильные осадки (дождь, снег), гололед. Ветер северо-восточный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1-3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25775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5185</cp:revision>
  <cp:lastPrinted>2021-07-01T03:56:27Z</cp:lastPrinted>
  <dcterms:created xsi:type="dcterms:W3CDTF">2018-03-27T06:03:00Z</dcterms:created>
  <dcterms:modified xsi:type="dcterms:W3CDTF">2026-04-15T08:24:25Z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