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8122959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апреля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17 апреля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апреля до 20 ч. 17 апреля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11-13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18 апреля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 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 апреля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16 апреля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89417401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Э. Конысбай/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35016</TotalTime>
  <Words>571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5633</cp:revision>
  <cp:lastPrinted>2025-12-12T07:56:19Z</cp:lastPrinted>
  <dcterms:created xsi:type="dcterms:W3CDTF">2018-03-27T06:03:00Z</dcterms:created>
  <dcterms:modified xsi:type="dcterms:W3CDTF">2026-04-16T06:33:21Z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