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22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303878168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615827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17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ч. 16 апреля 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17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западный, северо-западный 9-14 м/с. Температура воздуха ночью 3-5 мороза, днем 6-8 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18 апреля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17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1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, западный 9-14,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около 0 градусов.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апреля, ночью 18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/Т.Марьина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20965</TotalTime>
  <Words>585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8282</cp:revision>
  <cp:lastPrinted>2021-07-01T03:56:27Z</cp:lastPrinted>
  <dcterms:created xsi:type="dcterms:W3CDTF">2018-03-27T06:03:00Z</dcterms:created>
  <dcterms:modified xsi:type="dcterms:W3CDTF">2026-04-16T08:33:21Z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