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>
        <p:scale>
          <a:sx n="100" d="100"/>
          <a:sy n="100" d="100"/>
        </p:scale>
        <p:origin x="1142" y="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280964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106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358637"/>
            <a:ext cx="4395582" cy="1954381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17 апреля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северо-западный 9-14, днем порывы 15-20 м/с. Температура воздуха ночью 4-6 мороза, днем 4-6 тепла. 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18 апреля</a:t>
            </a:r>
          </a:p>
          <a:p>
            <a:pPr indent="176213"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17 апреля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южный 5-10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3-5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8699399"/>
              </p:ext>
            </p:extLst>
          </p:nvPr>
        </p:nvGraphicFramePr>
        <p:xfrm>
          <a:off x="5149471" y="3876544"/>
          <a:ext cx="4415373" cy="2240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69262" y="2205940"/>
            <a:ext cx="4395582" cy="76944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66381" y="3120676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): Леженина П.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56686</TotalTime>
  <Words>642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7992</cp:revision>
  <cp:lastPrinted>2025-08-12T06:13:34Z</cp:lastPrinted>
  <dcterms:created xsi:type="dcterms:W3CDTF">2018-03-27T06:03:00Z</dcterms:created>
  <dcterms:modified xsi:type="dcterms:W3CDTF">2026-04-16T06:25:01Z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