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4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223011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№106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16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снег), гололед.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18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18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небольшой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1801" y="336682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217449"/>
              </p:ext>
            </p:extLst>
          </p:nvPr>
        </p:nvGraphicFramePr>
        <p:xfrm>
          <a:off x="5072340" y="4195103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61164147"/>
                  </a:ext>
                </a:extLst>
              </a:tr>
            </a:tbl>
          </a:graphicData>
        </a:graphic>
      </p:graphicFrame>
      <p:sp>
        <p:nvSpPr>
          <p:cNvPr id="23" name="TextBox 13"/>
          <p:cNvSpPr txBox="1"/>
          <p:nvPr/>
        </p:nvSpPr>
        <p:spPr>
          <a:xfrm>
            <a:off x="5061801" y="2431302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21417</TotalTime>
  <Words>588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4226</cp:revision>
  <cp:lastPrinted>2021-10-14T11:15:53Z</cp:lastPrinted>
  <dcterms:created xsi:type="dcterms:W3CDTF">2018-03-27T06:03:00Z</dcterms:created>
  <dcterms:modified xsi:type="dcterms:W3CDTF">2026-04-16T07:23:06Z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