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53036882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первой половине дня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снег), гололед. Ветер северо-западный, северный 5-10 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3-5 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4-6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662337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09710" y="236114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21664</TotalTime>
  <Words>592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4253</cp:revision>
  <cp:lastPrinted>2021-07-01T03:56:27Z</cp:lastPrinted>
  <dcterms:created xsi:type="dcterms:W3CDTF">2018-03-27T06:03:00Z</dcterms:created>
  <dcterms:modified xsi:type="dcterms:W3CDTF">2026-04-16T07:19:32Z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