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132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79614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697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17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Переменная облачность, без осадков. Ветер северо-восточный с переходом на юго-западный 5-10 м/с. Температура воздуха ночью 5-7 мороза, днем 8-10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 апреля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17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2-7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 3-5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мороза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09950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27615</TotalTime>
  <Words>599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4245</cp:revision>
  <cp:lastPrinted>2021-07-01T03:56:27Z</cp:lastPrinted>
  <dcterms:created xsi:type="dcterms:W3CDTF">2018-03-27T06:03:00Z</dcterms:created>
  <dcterms:modified xsi:type="dcterms:W3CDTF">2026-04-16T07:55:53Z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