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91" d="100"/>
          <a:sy n="91" d="100"/>
        </p:scale>
        <p:origin x="90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94060682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юго-восточный 3-8, ночью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мороза, 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15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1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15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kk-KZ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15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0-5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en-US" sz="115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1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295376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8805" y="2126644"/>
            <a:ext cx="4643470" cy="98488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апреля </a:t>
            </a:r>
            <a:r>
              <a:rPr lang="ru-RU" altLang="en-US" sz="1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1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города,</a:t>
            </a:r>
            <a:r>
              <a:rPr lang="ru-RU" altLang="en-US" sz="11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17 апреля, ночью 18 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kk-KZ" sz="115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1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1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15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15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64254</TotalTime>
  <Words>618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7000</cp:revision>
  <cp:lastPrinted>2021-02-03T11:37:00Z</cp:lastPrinted>
  <dcterms:created xsi:type="dcterms:W3CDTF">2018-03-27T06:03:00Z</dcterms:created>
  <dcterms:modified xsi:type="dcterms:W3CDTF">2026-04-16T07:35:56Z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