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99952027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На дорогах гололедица. Ветер северо-восточный 9-14 м/с. Температура воздуха ночью 5-7 мороза, днем 2-4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18 апреля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17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6-8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00458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25718</TotalTime>
  <Words>595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5185</cp:revision>
  <cp:lastPrinted>2021-07-01T03:56:27Z</cp:lastPrinted>
  <dcterms:created xsi:type="dcterms:W3CDTF">2018-03-27T06:03:00Z</dcterms:created>
  <dcterms:modified xsi:type="dcterms:W3CDTF">2026-04-16T07:47:51Z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