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910084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446022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осадки (дождь, снег), гололед. Ветер северо-западный, 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3-5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западный 4-9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44880" y="318570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328676"/>
              </p:ext>
            </p:extLst>
          </p:nvPr>
        </p:nvGraphicFramePr>
        <p:xfrm>
          <a:off x="5044880" y="388634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0,035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34084" y="228328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28156</TotalTime>
  <Words>673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4748</cp:revision>
  <cp:lastPrinted>2026-04-01T06:23:53Z</cp:lastPrinted>
  <dcterms:created xsi:type="dcterms:W3CDTF">2018-03-27T06:03:00Z</dcterms:created>
  <dcterms:modified xsi:type="dcterms:W3CDTF">2026-04-16T07:15:01Z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