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52521707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3392009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град, шквал. Ветер юго-западный 8-13, порывы 15-20 м/с. Температура воздуха ночью 7-9, днем 13-15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14387</TotalTime>
  <Words>613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4035</cp:revision>
  <cp:lastPrinted>2021-07-01T03:56:27Z</cp:lastPrinted>
  <dcterms:created xsi:type="dcterms:W3CDTF">2018-03-27T06:03:00Z</dcterms:created>
  <dcterms:modified xsi:type="dcterms:W3CDTF">2026-04-16T07:37:31Z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