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№106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апреля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17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17 апреля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временами дождь, гроза.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7-12,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18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апреля 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18 апреля</a:t>
            </a:r>
          </a:p>
          <a:p>
            <a:pPr lvl="0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Облачно, дождь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50030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0,542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22603</TotalTime>
  <Words>549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5681</cp:revision>
  <cp:lastPrinted>2021-07-01T03:56:27Z</cp:lastPrinted>
  <dcterms:created xsi:type="dcterms:W3CDTF">2018-03-27T06:03:00Z</dcterms:created>
  <dcterms:modified xsi:type="dcterms:W3CDTF">2026-04-16T06:55:14Z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