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5073938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106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1744893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5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без осадков. Ночью и утром туман. Ветер северо-восточный с переходом на юго-восточный 7-12 м/с. Температура воздуха ночью 1 мороза-1 тепла, днем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12-14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о-восточный 7-12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2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-4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39641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6842</cp:revision>
  <cp:lastPrinted>2021-07-01T03:56:27Z</cp:lastPrinted>
  <dcterms:created xsi:type="dcterms:W3CDTF">2018-03-27T06:03:00Z</dcterms:created>
  <dcterms:modified xsi:type="dcterms:W3CDTF">2026-04-16T06:47:48Z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