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162363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17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осадки (дождь, снег), гололед. Ветер северо-восточный 7-12, порывы 15 м/с. Температура воздуха ночью 0-2 мороза,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18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5795</TotalTime>
  <Words>557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1129</cp:revision>
  <cp:lastPrinted>2021-07-01T03:56:27Z</cp:lastPrinted>
  <dcterms:created xsi:type="dcterms:W3CDTF">2024-09-22T07:48:17Z</dcterms:created>
  <dcterms:modified xsi:type="dcterms:W3CDTF">2026-04-16T07:40:18Z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