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83345222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№106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апреля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(дождь, снег),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гололед.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7-12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порывы 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7-12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порывы 15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3097843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28130</TotalTime>
  <Words>604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5241</cp:revision>
  <cp:lastPrinted>2021-07-01T03:56:27Z</cp:lastPrinted>
  <dcterms:created xsi:type="dcterms:W3CDTF">2018-03-27T06:03:00Z</dcterms:created>
  <dcterms:modified xsi:type="dcterms:W3CDTF">2026-04-16T07:33:07Z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