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91012507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73116649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1,243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1,061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дождь, гроза, град, шквал. Ветер юго-западный 8-13, порывы 15-20 м/с. Температура воздуха ночью 9-11, днем 14-16 тепла.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апреля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14431</TotalTime>
  <Words>586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4046</cp:revision>
  <cp:lastPrinted>2021-07-01T03:56:27Z</cp:lastPrinted>
  <dcterms:created xsi:type="dcterms:W3CDTF">2018-03-27T06:03:00Z</dcterms:created>
  <dcterms:modified xsi:type="dcterms:W3CDTF">2026-04-16T07:43:58Z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