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114" y="2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55253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7584" y="2595203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993543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временами дождь, туман. 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6-8, днем 14-16 тепла.</a:t>
            </a:r>
          </a:p>
          <a:p>
            <a:pPr lvl="0" algn="just"/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7188" y="351974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29496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4225</cp:revision>
  <cp:lastPrinted>2021-10-15T03:50:29Z</cp:lastPrinted>
  <dcterms:created xsi:type="dcterms:W3CDTF">2018-03-27T06:03:00Z</dcterms:created>
  <dcterms:modified xsi:type="dcterms:W3CDTF">2026-04-16T07:03:04Z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