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095940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>
                <a:latin typeface="Times New Roman" pitchFamily="18" charset="0"/>
                <a:cs typeface="Times New Roman" pitchFamily="18" charset="0"/>
              </a:rPr>
              <a:t>18 апреля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Ветер юго-восточный, южный 9-14, днем порывы 15-20 м/с. Температура воздуха ночью 3-5 мороза, днем 8-10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5-7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95473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28618</TotalTime>
  <Words>679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5349</cp:revision>
  <cp:lastPrinted>2021-07-01T03:56:27Z</cp:lastPrinted>
  <dcterms:created xsi:type="dcterms:W3CDTF">2018-03-27T06:03:00Z</dcterms:created>
  <dcterms:modified xsi:type="dcterms:W3CDTF">2026-04-17T08:01:09Z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