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107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17 апреля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18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и утром дождь. Ветер западный, северо-западный 3-8, порывы 13 м/с. Температура воздуха ночью 3-5, днем                      13-15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19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18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5-7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50087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17 апреля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29356</TotalTime>
  <Words>826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7122</cp:revision>
  <cp:lastPrinted>2021-07-01T09:11:30Z</cp:lastPrinted>
  <dcterms:created xsi:type="dcterms:W3CDTF">2018-03-27T06:03:00Z</dcterms:created>
  <dcterms:modified xsi:type="dcterms:W3CDTF">2026-04-17T07:55:41Z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