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55071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              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4-6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юго-восточный 3-8 м/с. Температура воздуха 3-5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714967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084" y="22832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28166</TotalTime>
  <Words>700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4752</cp:revision>
  <cp:lastPrinted>2026-04-01T06:23:53Z</cp:lastPrinted>
  <dcterms:created xsi:type="dcterms:W3CDTF">2018-03-27T06:03:00Z</dcterms:created>
  <dcterms:modified xsi:type="dcterms:W3CDTF">2026-04-17T07:59:06Z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