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815418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№107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В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74489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6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18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17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еременная облачность, без осадков. Ночью и утром туман. Ветер юго-восточный, южный 9-14, днем порывы 15-20 м/с. Температура воздуха ночью 2-4, днем 14-16 тепла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Прогноз погоды на ночь 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апреля по 08 ч. 19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br>
              <a:rPr lang="kk-KZ" sz="1100" dirty="0">
                <a:solidFill>
                  <a:srgbClr val="000000"/>
                </a:solidFill>
                <a:latin typeface="Times New Roman"/>
              </a:rPr>
            </a:br>
            <a:r>
              <a:rPr lang="kk-KZ" sz="1100" dirty="0">
                <a:solidFill>
                  <a:srgbClr val="000000"/>
                </a:solidFill>
                <a:latin typeface="Times New Roman"/>
              </a:rPr>
              <a:t>Облачно, без осадков. Ветер юго-восточный 9-14 м/с. Температура воздуха8-10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39651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6849</cp:revision>
  <cp:lastPrinted>2021-07-01T03:56:27Z</cp:lastPrinted>
  <dcterms:created xsi:type="dcterms:W3CDTF">2018-03-27T06:03:00Z</dcterms:created>
  <dcterms:modified xsi:type="dcterms:W3CDTF">2026-04-17T07:58:50Z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