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6622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689390" cy="2385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апреля до 20 ч. 18 апреля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порывы 15-20 м/с. Температура воздуха ночью 2-4, днем                       15-17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19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апреля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                9-14 м/с. Температура воздуха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17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040737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77502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35119</TotalTime>
  <Words>604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5640</cp:revision>
  <cp:lastPrinted>2025-12-12T07:56:19Z</cp:lastPrinted>
  <dcterms:created xsi:type="dcterms:W3CDTF">2018-03-27T06:03:00Z</dcterms:created>
  <dcterms:modified xsi:type="dcterms:W3CDTF">2026-04-17T07:56:33Z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