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 varScale="1">
        <p:scale>
          <a:sx n="116" d="100"/>
          <a:sy n="116" d="100"/>
        </p:scale>
        <p:origin x="2280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99952027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№107 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18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18 апреля</a:t>
            </a:r>
          </a:p>
          <a:p>
            <a:pPr algn="ctr">
              <a:tabLst>
                <a:tab pos="3411538" algn="l"/>
              </a:tabLst>
            </a:pPr>
            <a:endParaRPr lang="kk-KZ" sz="8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На дорогах гололедица. Ветер юго-восточный, южный 9-14, днем порывы 15-20 м/с. Температура воздуха ночью 3-5 мороза, днем 8-10 тепла. 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19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18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algn="ctr">
              <a:tabLst>
                <a:tab pos="3411538" algn="l"/>
              </a:tabLst>
            </a:pPr>
            <a:endParaRPr lang="kk-KZ" sz="8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9-14 м/с. Температура воздуха 5-7 мороза.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9256705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25721</TotalTime>
  <Words>634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5189</cp:revision>
  <cp:lastPrinted>2021-07-01T03:56:27Z</cp:lastPrinted>
  <dcterms:created xsi:type="dcterms:W3CDTF">2018-03-27T06:03:00Z</dcterms:created>
  <dcterms:modified xsi:type="dcterms:W3CDTF">2026-04-17T08:01:42Z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